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2" r:id="rId3"/>
    <p:sldId id="273" r:id="rId4"/>
    <p:sldId id="274" r:id="rId5"/>
    <p:sldId id="275" r:id="rId6"/>
    <p:sldId id="276" r:id="rId7"/>
    <p:sldId id="277" r:id="rId8"/>
    <p:sldId id="279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4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4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20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5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1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8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2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0"/>
            <a:ext cx="86868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B050"/>
                </a:solidFill>
              </a:rPr>
              <a:t>Me llamo 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31 de </a:t>
            </a:r>
            <a:r>
              <a:rPr lang="en-US" dirty="0" err="1" smtClean="0">
                <a:solidFill>
                  <a:srgbClr val="00B050"/>
                </a:solidFill>
              </a:rPr>
              <a:t>octubre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66800"/>
            <a:ext cx="8229600" cy="49069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16: </a:t>
            </a:r>
            <a:r>
              <a:rPr lang="en-US" smtClean="0"/>
              <a:t>¿Como repasamos para la </a:t>
            </a:r>
            <a:r>
              <a:rPr lang="en-US" u="sng" smtClean="0"/>
              <a:t>Prueba: Repaso C</a:t>
            </a:r>
            <a:r>
              <a:rPr lang="en-US" smtClean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smtClean="0">
                <a:solidFill>
                  <a:srgbClr val="7030A0"/>
                </a:solidFill>
              </a:rPr>
              <a:t>LO. To review house and home vocabulary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¿Cuantos años tienes?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¿Cuantas personas hay en tu familia?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¿Tienen uds. Una casa o un apartamento?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¿Cuantos cuartos tiene su casa o apartamento?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¿Cual es tu cuarto favorito?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6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26289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81463"/>
            <a:ext cx="2514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26574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80988" y="22860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9.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252788" y="26050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553200" y="26050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11.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0" y="58054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12.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200400" y="5791200"/>
            <a:ext cx="679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13.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096000" y="58054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14.</a:t>
            </a:r>
          </a:p>
        </p:txBody>
      </p:sp>
      <p:pic>
        <p:nvPicPr>
          <p:cNvPr id="17432" name="Picture 24" descr="http://chano8.com/wp-content/uploads/2014/04/wgapliv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520" y="259195"/>
            <a:ext cx="2196880" cy="208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4" name="Picture 26" descr="http://flxitsolutions.com/wp-content/uploads/2014/09/clipart-kitchen-sinkkitchen-sink-clip-art---d-amacfev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9600"/>
            <a:ext cx="2362200" cy="175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6" name="Picture 28" descr="http://home-design-information.com/wp-content/uploads/2013/11/bathroom-sink-clipartbathroom-sink-with-the-water-running-royalty-free-clip-art-home-henloi0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268" y="3532043"/>
            <a:ext cx="209615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7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altLang="en-US" dirty="0" smtClean="0"/>
              <a:t>Study </a:t>
            </a:r>
            <a:r>
              <a:rPr lang="en-US" altLang="en-US" dirty="0"/>
              <a:t>for your </a:t>
            </a:r>
            <a:r>
              <a:rPr lang="en-US" altLang="en-US" u="sng" dirty="0" smtClean="0"/>
              <a:t>Quiz: </a:t>
            </a:r>
            <a:r>
              <a:rPr lang="en-US" altLang="en-US" u="sng" dirty="0" err="1" smtClean="0"/>
              <a:t>Repaso</a:t>
            </a:r>
            <a:r>
              <a:rPr lang="en-US" altLang="en-US" u="sng" dirty="0" smtClean="0"/>
              <a:t> C </a:t>
            </a:r>
            <a:r>
              <a:rPr lang="en-US" altLang="en-US" dirty="0" smtClean="0"/>
              <a:t> upon our </a:t>
            </a:r>
            <a:r>
              <a:rPr lang="en-US" altLang="en-US" dirty="0" smtClean="0"/>
              <a:t>THURSDAY!</a:t>
            </a:r>
            <a:endParaRPr lang="en-US" altLang="en-US" sz="2800" dirty="0"/>
          </a:p>
          <a:p>
            <a:pPr lvl="3"/>
            <a:r>
              <a:rPr lang="en-US" altLang="en-US" sz="2800" dirty="0"/>
              <a:t>Family</a:t>
            </a:r>
          </a:p>
          <a:p>
            <a:pPr lvl="3"/>
            <a:r>
              <a:rPr lang="en-US" altLang="en-US" sz="2800" dirty="0" smtClean="0"/>
              <a:t>House</a:t>
            </a:r>
            <a:endParaRPr lang="en-US" altLang="en-US" sz="2800" dirty="0"/>
          </a:p>
          <a:p>
            <a:pPr lvl="3"/>
            <a:r>
              <a:rPr lang="en-US" altLang="en-US" sz="2800" dirty="0" smtClean="0"/>
              <a:t>Verb </a:t>
            </a:r>
            <a:r>
              <a:rPr lang="en-US" altLang="en-US" sz="2800" dirty="0"/>
              <a:t>TENER</a:t>
            </a:r>
          </a:p>
          <a:p>
            <a:pPr lvl="3"/>
            <a:r>
              <a:rPr lang="en-US" altLang="en-US" sz="2800" dirty="0"/>
              <a:t>Possessive Adjectives</a:t>
            </a:r>
          </a:p>
        </p:txBody>
      </p:sp>
    </p:spTree>
    <p:extLst>
      <p:ext uri="{BB962C8B-B14F-4D97-AF65-F5344CB8AC3E}">
        <p14:creationId xmlns:p14="http://schemas.microsoft.com/office/powerpoint/2010/main" val="19737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1219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perro?</a:t>
            </a:r>
          </a:p>
        </p:txBody>
      </p:sp>
      <p:sp>
        <p:nvSpPr>
          <p:cNvPr id="4101" name="Cloud"/>
          <p:cNvSpPr>
            <a:spLocks noChangeAspect="1" noEditPoints="1" noChangeArrowheads="1"/>
          </p:cNvSpPr>
          <p:nvPr/>
        </p:nvSpPr>
        <p:spPr bwMode="auto">
          <a:xfrm>
            <a:off x="3429000" y="3962400"/>
            <a:ext cx="2743200" cy="18383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3600">
                <a:solidFill>
                  <a:srgbClr val="660033"/>
                </a:solidFill>
              </a:rPr>
              <a:t>Es mi perro.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1981200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15367" name="Rectangle 1"/>
          <p:cNvSpPr>
            <a:spLocks noChangeArrowheads="1"/>
          </p:cNvSpPr>
          <p:nvPr/>
        </p:nvSpPr>
        <p:spPr bwMode="auto">
          <a:xfrm>
            <a:off x="238125" y="685800"/>
            <a:ext cx="8701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B050"/>
                </a:solidFill>
              </a:rPr>
              <a:t>II</a:t>
            </a:r>
            <a:r>
              <a:rPr lang="es-ES_tradnl" altLang="en-US"/>
              <a:t>- Responde con el adjetivo posesivo correcto:</a:t>
            </a:r>
          </a:p>
        </p:txBody>
      </p:sp>
    </p:spTree>
    <p:extLst>
      <p:ext uri="{BB962C8B-B14F-4D97-AF65-F5344CB8AC3E}">
        <p14:creationId xmlns:p14="http://schemas.microsoft.com/office/powerpoint/2010/main" val="281933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gato?</a:t>
            </a:r>
          </a:p>
        </p:txBody>
      </p:sp>
      <p:pic>
        <p:nvPicPr>
          <p:cNvPr id="16387" name="Picture 4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6763"/>
            <a:ext cx="4038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2057400"/>
            <a:ext cx="2986087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72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sombrero?</a:t>
            </a:r>
          </a:p>
        </p:txBody>
      </p:sp>
      <p:pic>
        <p:nvPicPr>
          <p:cNvPr id="17411" name="Picture 4" descr="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43163"/>
            <a:ext cx="3733800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03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971800"/>
            <a:ext cx="24384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58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casa?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3505200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2098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61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 ahora?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39624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4384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3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HCA016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67000"/>
            <a:ext cx="2362200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gorra azul?</a:t>
            </a:r>
          </a:p>
        </p:txBody>
      </p:sp>
    </p:spTree>
    <p:extLst>
      <p:ext uri="{BB962C8B-B14F-4D97-AF65-F5344CB8AC3E}">
        <p14:creationId xmlns:p14="http://schemas.microsoft.com/office/powerpoint/2010/main" val="408045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762000"/>
            <a:ext cx="8991600" cy="5867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4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4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4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400" dirty="0" err="1" smtClean="0"/>
              <a:t>Completa</a:t>
            </a:r>
            <a:r>
              <a:rPr lang="en-US" sz="4400" dirty="0" smtClean="0"/>
              <a:t> la </a:t>
            </a:r>
            <a:r>
              <a:rPr lang="en-US" sz="4400" dirty="0" err="1" smtClean="0"/>
              <a:t>hoja</a:t>
            </a:r>
            <a:r>
              <a:rPr lang="en-US" sz="4400" dirty="0" smtClean="0"/>
              <a:t> LOS VERBOS-ER/-IR</a:t>
            </a:r>
          </a:p>
          <a:p>
            <a:pPr marL="0" indent="0">
              <a:buNone/>
            </a:pPr>
            <a:endParaRPr lang="en-US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I- </a:t>
            </a:r>
            <a:r>
              <a:rPr lang="en-US" altLang="en-US" dirty="0" smtClean="0"/>
              <a:t>Identify</a:t>
            </a:r>
            <a:r>
              <a:rPr lang="en-US" altLang="en-US" dirty="0"/>
              <a:t>: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130968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35512"/>
            <a:ext cx="2209800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343400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0" y="37338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414588" y="3443287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624388" y="3290888"/>
            <a:ext cx="4810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834188" y="3290888"/>
            <a:ext cx="4810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76200" y="61864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2643188" y="61722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6.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648200" y="62484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7.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7010400" y="61864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8.</a:t>
            </a:r>
          </a:p>
        </p:txBody>
      </p:sp>
      <p:pic>
        <p:nvPicPr>
          <p:cNvPr id="13341" name="Picture 29" descr="http://www.ikea.com/PIAimages/0242509_PE381871_S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1267474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3" name="Picture 31" descr="http://techmoran.com/wp-content/uploads/2014/05/lg-tv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36" y="1066800"/>
            <a:ext cx="2551634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5" name="Picture 33" descr="http://woodgears.ca/table/plans/mai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790" y="4517523"/>
            <a:ext cx="2293410" cy="157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7" name="Picture 35" descr="http://www.vectordiary.com/isd_tutorials/004_wooden_frame/wooden_fram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06" y="162098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66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5718</TotalTime>
  <Words>186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Repaso</vt:lpstr>
      <vt:lpstr>PowerPoint Presentation</vt:lpstr>
      <vt:lpstr>Tarea # 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14 de octubre del 2014</dc:title>
  <dc:creator>Helen Zumaeta</dc:creator>
  <cp:lastModifiedBy>Helen Zumaeta</cp:lastModifiedBy>
  <cp:revision>25</cp:revision>
  <dcterms:created xsi:type="dcterms:W3CDTF">2014-10-10T20:41:10Z</dcterms:created>
  <dcterms:modified xsi:type="dcterms:W3CDTF">2017-10-31T19:34:15Z</dcterms:modified>
</cp:coreProperties>
</file>